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custDataLst>
    <p:tags r:id="rId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AC5D"/>
    <a:srgbClr val="E1BD1C"/>
    <a:srgbClr val="3071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 autoAdjust="0"/>
  </p:normalViewPr>
  <p:slideViewPr>
    <p:cSldViewPr snapToGrid="0">
      <p:cViewPr varScale="1">
        <p:scale>
          <a:sx n="105" d="100"/>
          <a:sy n="105" d="100"/>
        </p:scale>
        <p:origin x="774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66" d="100"/>
          <a:sy n="66" d="100"/>
        </p:scale>
        <p:origin x="4290" y="60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A364D7-21C5-432A-BCF4-751BE1D86A17}" type="datetimeFigureOut">
              <a:rPr lang="ru-RU" smtClean="0"/>
              <a:t>07.02.2025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1F4097-8A1A-4DC7-94F2-D136C0D4F9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635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1F4097-8A1A-4DC7-94F2-D136C0D4F9C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502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DADC0C8-DA2E-9887-CB4C-A83BB5C1D5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98807" y="704750"/>
            <a:ext cx="1762125" cy="17716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44A029E-E87D-DC6F-98A8-8851CC292E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solidFill>
            <a:schemeClr val="bg1"/>
          </a:solidFill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ru-RU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6AE567-372F-656A-6E01-E73411EE6B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091E63-8A58-48BE-909D-151803F90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7F491-BB87-4D68-840F-720D23791716}" type="datetimeFigureOut">
              <a:rPr lang="ru-RU" smtClean="0"/>
              <a:t>07.02.2025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CBAF4A-E1AF-D653-1FAC-180C7299E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C69530-3440-A624-F766-46ACBCC4E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4DCC5-228F-4D81-9B82-49293510DF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06692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9C8A57-2883-CC1D-1408-B9B9BCF57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EF90BD-E82C-5D5C-2231-EA99F0F102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DFA1C2-BB38-6E2F-D744-F5B864A80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7F491-BB87-4D68-840F-720D23791716}" type="datetimeFigureOut">
              <a:rPr lang="ru-RU" smtClean="0"/>
              <a:t>07.02.2025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2B2B18-9F5F-48DC-43B5-21561E961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B3AB80-C2CD-1703-2E46-80805E8BA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4DCC5-228F-4D81-9B82-49293510DF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22619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9DB953A-477E-D17C-4B60-6060759F28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227EDE-4679-9FB9-7614-6AD045D8DC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57BA30-E00A-EE88-F2A3-DAFD642DDD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7F491-BB87-4D68-840F-720D23791716}" type="datetimeFigureOut">
              <a:rPr lang="ru-RU" smtClean="0"/>
              <a:t>07.02.2025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FCA44D-10A2-AF42-A4E3-9401D14E2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E8490C-22C4-BF9B-D141-8E039CDC8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4DCC5-228F-4D81-9B82-49293510DF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12731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B6577D-311A-3FCA-8B72-1FCA6468EA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60ED7E-DE9C-06F4-BF41-69E86A261C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8EE273-940A-743E-708B-A7444A695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7F491-BB87-4D68-840F-720D23791716}" type="datetimeFigureOut">
              <a:rPr lang="ru-RU" smtClean="0"/>
              <a:t>07.02.2025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4B36CC-CD28-69E4-F315-AD259F5E2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DBBFAD-ACCC-ACA1-FA41-EFF9B95E1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4DCC5-228F-4D81-9B82-49293510DF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21673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0A4985-1C74-FEDA-0567-7C56B782EE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CFD771-0322-B19C-FB2D-9A7E90B9F0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612D01-57D0-BD2B-8101-A6D694F14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7F491-BB87-4D68-840F-720D23791716}" type="datetimeFigureOut">
              <a:rPr lang="ru-RU" smtClean="0"/>
              <a:t>07.02.2025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5CC26B-21AF-B340-B375-519FE825A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04075D-0E2E-9621-4A67-6BE7169FF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4DCC5-228F-4D81-9B82-49293510DF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86932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93ACB8-3213-A06F-CB31-9C3F75ADA2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A9520F-D56B-91D0-739F-A3CFCABDA1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BD27D5-B763-9E90-7DFC-972F1E8214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0E002B-26AA-00C0-152E-74A2D6E17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7F491-BB87-4D68-840F-720D23791716}" type="datetimeFigureOut">
              <a:rPr lang="ru-RU" smtClean="0"/>
              <a:t>07.02.2025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DB79F2-1E4E-8B8D-7282-8BDF9A7E0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3969BC-6C76-BB45-13B8-55FBB1965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4DCC5-228F-4D81-9B82-49293510DF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7202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75684B-F851-D636-75AB-A5A4305F50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3CE980-8C2D-07CF-6AA3-47ED11FE26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566923-4EDC-2D3C-400C-556C3D3D10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F8ADC62-7FDD-8CFB-FA9E-D70AA08FD6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F46C32-5930-2DBE-8EFA-66F545196F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053C2CF-A307-86E3-C61B-06B337F66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7F491-BB87-4D68-840F-720D23791716}" type="datetimeFigureOut">
              <a:rPr lang="ru-RU" smtClean="0"/>
              <a:t>07.02.2025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F5AF98B-5CDC-0C6A-E9DD-31C0E3335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B508E73-877A-FCD9-CF56-584E1E43E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4DCC5-228F-4D81-9B82-49293510DF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869963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20A4C-75E1-072D-37D1-9BC12E0DC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8165D1-CFDE-8133-218E-905CAA012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7F491-BB87-4D68-840F-720D23791716}" type="datetimeFigureOut">
              <a:rPr lang="ru-RU" smtClean="0"/>
              <a:t>07.02.2025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0B0FD0-4A9B-5193-00A8-AC89365E7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1563D8-E7B4-4540-38B6-715353A85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4DCC5-228F-4D81-9B82-49293510DF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61852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937EAD-2EA5-1B71-CF5B-676BFD3A7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7F491-BB87-4D68-840F-720D23791716}" type="datetimeFigureOut">
              <a:rPr lang="ru-RU" smtClean="0"/>
              <a:t>07.02.2025</a:t>
            </a:fld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8FB258-FFAC-1644-B7B9-51B4EDBA9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F134D7-9C88-70C2-9645-077F8EED6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4DCC5-228F-4D81-9B82-49293510DF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98577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544923-9732-A819-9758-AD957376C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49B183-F229-ED36-445F-C05736B23F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EB6A69-384E-6263-3F7C-7220A183F0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171951-ABAC-C1C7-1973-E61693C56D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7F491-BB87-4D68-840F-720D23791716}" type="datetimeFigureOut">
              <a:rPr lang="ru-RU" smtClean="0"/>
              <a:t>07.02.2025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76B85F-7E71-D7D5-7EC6-4627572DD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8AF465-C7CF-7BBA-398C-F286337B9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4DCC5-228F-4D81-9B82-49293510DF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695556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B5A24-852B-326D-7929-F4FC90C5A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F4FE4FF-8A76-9AB8-66F0-55808F38A4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1C2B2C-E353-FF45-EDC4-C8E85827C9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46B93C-CB87-739A-D741-A9505DA2CC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7F491-BB87-4D68-840F-720D23791716}" type="datetimeFigureOut">
              <a:rPr lang="ru-RU" smtClean="0"/>
              <a:t>07.02.2025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43236C-D4B1-1016-8AC3-7CAB86E23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46D0FB-29F9-22D1-753D-1C5E5F2DD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4DCC5-228F-4D81-9B82-49293510DF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754804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84000">
              <a:srgbClr val="FFFFFF"/>
            </a:gs>
            <a:gs pos="84000">
              <a:srgbClr val="3071A9"/>
            </a:gs>
            <a:gs pos="100000">
              <a:schemeClr val="tx1"/>
            </a:gs>
          </a:gsLst>
          <a:lin ang="504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E57677C-4149-B4E2-8AD8-36787F119F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F3FD5D-1EAE-1EFA-BD77-B9F140442F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A9D580-C3DC-9B4A-A631-4A01ED5391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27F491-BB87-4D68-840F-720D23791716}" type="datetimeFigureOut">
              <a:rPr lang="ru-RU" smtClean="0"/>
              <a:t>07.02.2025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2026AF-7BCC-A10D-AB38-24DA3E38E7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3C05D7-EA60-188B-55BB-E8E53FC089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159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74DCC5-228F-4D81-9B82-49293510DF9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New shape"/>
          <p:cNvSpPr/>
          <p:nvPr/>
        </p:nvSpPr>
        <p:spPr>
          <a:xfrm>
            <a:off x="0" y="0"/>
            <a:ext cx="12192000" cy="0"/>
          </a:xfrm>
          <a:prstGeom prst="line">
            <a:avLst/>
          </a:prstGeom>
          <a:ln w="38100">
            <a:gradFill>
              <a:gsLst>
                <a:gs pos="0">
                  <a:srgbClr val="E1BD1C"/>
                </a:gs>
                <a:gs pos="20000">
                  <a:srgbClr val="E1BD1C"/>
                </a:gs>
                <a:gs pos="20000">
                  <a:srgbClr val="29AC5D"/>
                </a:gs>
                <a:gs pos="40000">
                  <a:srgbClr val="29AC5D"/>
                </a:gs>
                <a:gs pos="40000">
                  <a:srgbClr val="3071A9"/>
                </a:gs>
                <a:gs pos="60000">
                  <a:srgbClr val="3071A9"/>
                </a:gs>
                <a:gs pos="60000">
                  <a:srgbClr val="E1BD1C"/>
                </a:gs>
                <a:gs pos="80000">
                  <a:srgbClr val="E1BD1C"/>
                </a:gs>
                <a:gs pos="80000">
                  <a:srgbClr val="29AC5D"/>
                </a:gs>
                <a:gs pos="100000">
                  <a:srgbClr val="29AC5D"/>
                </a:gs>
              </a:gsLst>
              <a:lin ang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2114D999-65C8-3C25-0015-EFCC909AFA8E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1658" y="6296387"/>
            <a:ext cx="347803" cy="38115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C62E9F0-3B32-55B6-F63E-B0179184D04D}"/>
              </a:ext>
            </a:extLst>
          </p:cNvPr>
          <p:cNvSpPr txBox="1"/>
          <p:nvPr userDrawn="1"/>
        </p:nvSpPr>
        <p:spPr>
          <a:xfrm>
            <a:off x="10905423" y="6308209"/>
            <a:ext cx="1162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ASPOSE.AI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987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rgbClr val="030303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spcAft>
          <a:spcPts val="1000"/>
        </a:spcAft>
        <a:buFont typeface="Arial" panose="020B0604020202020204" pitchFamily="34" charset="0"/>
        <a:buChar char="•"/>
        <a:defRPr sz="2400" kern="1200">
          <a:solidFill>
            <a:srgbClr val="575A7B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75A7B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75A7B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575A7B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575A7B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7C3D7C-2819-0E80-2DD3-BDF7BEE9316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8B472D-560C-6741-3A7B-4455990ADE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165765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8.0.8"/>
  <p:tag name="AS_OS" val="Microsoft Windows NT 10.0.19045.0"/>
  <p:tag name="AS_RELEASE_DATE" val="2024.11.14"/>
  <p:tag name="AS_TITLE" val="Aspose.Slides for .NET6"/>
  <p:tag name="AS_VERSION" val="24.1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Calibri Light" panose="020F030202020403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Calibri" panose="020F0502020204030204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</TotalTime>
  <Words>1</Words>
  <Application>Microsoft Office PowerPoint</Application>
  <PresentationFormat>Широкоэкранный</PresentationFormat>
  <Paragraphs>1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Victor Putrov</dc:creator>
  <cp:lastModifiedBy>Maksim Churyumov</cp:lastModifiedBy>
  <cp:revision>7</cp:revision>
  <dcterms:created xsi:type="dcterms:W3CDTF">2024-11-21T14:51:45Z</dcterms:created>
  <dcterms:modified xsi:type="dcterms:W3CDTF">2025-02-07T08:40:58Z</dcterms:modified>
</cp:coreProperties>
</file>